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82" r:id="rId2"/>
    <p:sldId id="291" r:id="rId3"/>
    <p:sldId id="283" r:id="rId4"/>
    <p:sldId id="284" r:id="rId5"/>
    <p:sldId id="285" r:id="rId6"/>
    <p:sldId id="287" r:id="rId7"/>
    <p:sldId id="292" r:id="rId8"/>
    <p:sldId id="290" r:id="rId9"/>
    <p:sldId id="289" r:id="rId10"/>
    <p:sldId id="286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vant" initials="DD" lastIdx="2" clrIdx="0">
    <p:extLst>
      <p:ext uri="{19B8F6BF-5375-455C-9EA6-DF929625EA0E}">
        <p15:presenceInfo xmlns:p15="http://schemas.microsoft.com/office/powerpoint/2012/main" userId="e80077900df73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400"/>
    <a:srgbClr val="97BE0D"/>
    <a:srgbClr val="CC3399"/>
    <a:srgbClr val="CA4443"/>
    <a:srgbClr val="3AAADC"/>
    <a:srgbClr val="767476"/>
    <a:srgbClr val="DF4F4C"/>
    <a:srgbClr val="772763"/>
    <a:srgbClr val="CDCD00"/>
    <a:srgbClr val="00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83964" autoAdjust="0"/>
  </p:normalViewPr>
  <p:slideViewPr>
    <p:cSldViewPr snapToGrid="0" snapToObjects="1">
      <p:cViewPr varScale="1">
        <p:scale>
          <a:sx n="74" d="100"/>
          <a:sy n="74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BC6A-369C-604A-8F23-8CDF9D2A8481}" type="datetimeFigureOut">
              <a:rPr lang="fr-FR" smtClean="0"/>
              <a:t>09/04/2019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542E-CDD7-514E-B6A9-FB58F12354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C542E-CDD7-514E-B6A9-FB58F123549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724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C542E-CDD7-514E-B6A9-FB58F123549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43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  <a:p>
            <a:r>
              <a:rPr lang="fr-FR" dirty="0"/>
              <a:t>On introduit une gestion des taches pour faire la liaison entre matériel et logicielle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7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Aurélien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72384" y="1674480"/>
            <a:ext cx="6071616" cy="3264408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016897" y="2485558"/>
            <a:ext cx="3743987" cy="1641739"/>
          </a:xfrm>
          <a:prstGeom prst="rect">
            <a:avLst/>
          </a:prstGeom>
        </p:spPr>
        <p:txBody>
          <a:bodyPr/>
          <a:lstStyle>
            <a:lvl1pPr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4480"/>
            <a:ext cx="3072384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/ Titre co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236"/>
          <a:stretch>
            <a:fillRect/>
          </a:stretch>
        </p:blipFill>
        <p:spPr bwMode="auto">
          <a:xfrm>
            <a:off x="7149779" y="0"/>
            <a:ext cx="1982912" cy="6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469"/>
            <a:ext cx="8924544" cy="226243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8738691" y="6411430"/>
            <a:ext cx="4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4AE705-64E2-3A4F-A74B-E18C21B0D9F4}" type="slidenum">
              <a:rPr lang="fr-FR" sz="1000" b="1" smtClean="0">
                <a:solidFill>
                  <a:srgbClr val="DF4F4C"/>
                </a:solidFill>
              </a:rPr>
              <a:t>‹#›</a:t>
            </a:fld>
            <a:endParaRPr lang="fr-FR" sz="1000" b="1" dirty="0">
              <a:solidFill>
                <a:srgbClr val="DF4F4C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08498" y="6646715"/>
            <a:ext cx="7920000" cy="115587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9281" y="509041"/>
            <a:ext cx="7032495" cy="1325563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" y="6110912"/>
            <a:ext cx="976613" cy="6887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45024" y="1077321"/>
            <a:ext cx="457200" cy="45719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5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313651" y="2505988"/>
            <a:ext cx="5771626" cy="2000297"/>
          </a:xfrm>
        </p:spPr>
        <p:txBody>
          <a:bodyPr/>
          <a:lstStyle/>
          <a:p>
            <a:r>
              <a:rPr lang="fr-FR" sz="3500" dirty="0"/>
              <a:t>DEVANT David</a:t>
            </a:r>
          </a:p>
          <a:p>
            <a:r>
              <a:rPr lang="fr-FR" sz="3500" dirty="0"/>
              <a:t>TROMPAT Aurélien</a:t>
            </a:r>
          </a:p>
          <a:p>
            <a:r>
              <a:rPr lang="fr-FR" sz="3500" dirty="0"/>
              <a:t>Filière SEE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37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et implémentation sur circuit FPGA d’une architecture composée de plusieurs processeurs programmables dédiés pour de la représentation 3D</a:t>
            </a:r>
            <a:endParaRPr lang="fr-FR" sz="4800" b="1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9860524-1AD9-467D-A2AB-E83F11F5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16" y="5178287"/>
            <a:ext cx="4956313" cy="11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Merci pour votre attention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04899" y="1745186"/>
            <a:ext cx="3510335" cy="60016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>
                <a:solidFill>
                  <a:prstClr val="black"/>
                </a:solidFill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sz="4400" dirty="0"/>
              <a:t>Questions ?</a:t>
            </a:r>
          </a:p>
        </p:txBody>
      </p:sp>
      <p:pic>
        <p:nvPicPr>
          <p:cNvPr id="3" name="Screen Recording 2019-03-07 at 20.26.40">
            <a:hlinkClick r:id="" action="ppaction://media"/>
            <a:extLst>
              <a:ext uri="{FF2B5EF4-FFF2-40B4-BE49-F238E27FC236}">
                <a16:creationId xmlns:a16="http://schemas.microsoft.com/office/drawing/2014/main" id="{FD099905-67AE-7C4D-8365-F7563CB66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118" y="2683799"/>
            <a:ext cx="4187895" cy="3182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DED66-DA25-0F4F-9EAD-9E2EFE00A837}"/>
              </a:ext>
            </a:extLst>
          </p:cNvPr>
          <p:cNvSpPr txBox="1"/>
          <p:nvPr/>
        </p:nvSpPr>
        <p:spPr>
          <a:xfrm>
            <a:off x="1597275" y="5681491"/>
            <a:ext cx="594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(Ceci n’est pas un cube… c’est LE cube généré par ProceXeirb)</a:t>
            </a:r>
          </a:p>
        </p:txBody>
      </p:sp>
    </p:spTree>
    <p:extLst>
      <p:ext uri="{BB962C8B-B14F-4D97-AF65-F5344CB8AC3E}">
        <p14:creationId xmlns:p14="http://schemas.microsoft.com/office/powerpoint/2010/main" val="3274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D799-E46C-5643-9013-37FA0B47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81" y="509041"/>
            <a:ext cx="7032495" cy="819427"/>
          </a:xfrm>
        </p:spPr>
        <p:txBody>
          <a:bodyPr/>
          <a:lstStyle/>
          <a:p>
            <a:r>
              <a:rPr lang="fr-FR" dirty="0"/>
              <a:t>Systèmes Électroniques Embarqués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4D78D-6CED-0B4C-9364-92B45D39C6A5}"/>
              </a:ext>
            </a:extLst>
          </p:cNvPr>
          <p:cNvSpPr txBox="1"/>
          <p:nvPr/>
        </p:nvSpPr>
        <p:spPr>
          <a:xfrm>
            <a:off x="3962795" y="3470964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SEE 2A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1D558-9464-2348-AC13-2AFC17F6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4" y="1328468"/>
            <a:ext cx="2781300" cy="147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2334-2F60-FB44-897B-6188CD8D6523}"/>
              </a:ext>
            </a:extLst>
          </p:cNvPr>
          <p:cNvSpPr txBox="1"/>
          <p:nvPr/>
        </p:nvSpPr>
        <p:spPr>
          <a:xfrm>
            <a:off x="843630" y="2707721"/>
            <a:ext cx="24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Filière en apprentissage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40D070-FA02-D642-A789-30111D92F9AE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>
            <a:off x="2074672" y="3077053"/>
            <a:ext cx="1888123" cy="7478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07E75F-500D-2149-BFBD-9AA2CF4F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85" y="1035540"/>
            <a:ext cx="2557566" cy="2059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F5322-75DE-3447-B4C4-950F9D5585CE}"/>
              </a:ext>
            </a:extLst>
          </p:cNvPr>
          <p:cNvSpPr txBox="1"/>
          <p:nvPr/>
        </p:nvSpPr>
        <p:spPr>
          <a:xfrm>
            <a:off x="5710302" y="305358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Développement sur FPGA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52D7CE-A7DB-8F45-AA69-B351C80DDD1D}"/>
              </a:ext>
            </a:extLst>
          </p:cNvPr>
          <p:cNvCxnSpPr>
            <a:cxnSpLocks/>
            <a:stCxn id="11" idx="2"/>
            <a:endCxn id="3" idx="3"/>
          </p:cNvCxnSpPr>
          <p:nvPr/>
        </p:nvCxnSpPr>
        <p:spPr>
          <a:xfrm flipH="1">
            <a:off x="5554898" y="3422912"/>
            <a:ext cx="1450438" cy="401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250A50-7282-0249-BD62-3AAD9BBD1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680" y="4130798"/>
            <a:ext cx="1408904" cy="15850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AE9C3-DF87-F840-87F1-52E9C8C0B999}"/>
              </a:ext>
            </a:extLst>
          </p:cNvPr>
          <p:cNvSpPr txBox="1"/>
          <p:nvPr/>
        </p:nvSpPr>
        <p:spPr>
          <a:xfrm>
            <a:off x="1239161" y="5778288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Informatique bas-niveau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388468-867A-2648-988D-EA7B2C123F54}"/>
              </a:ext>
            </a:extLst>
          </p:cNvPr>
          <p:cNvCxnSpPr>
            <a:cxnSpLocks/>
          </p:cNvCxnSpPr>
          <p:nvPr/>
        </p:nvCxnSpPr>
        <p:spPr>
          <a:xfrm flipV="1">
            <a:off x="3200060" y="4122715"/>
            <a:ext cx="1044136" cy="455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316DF2B-65B8-4B48-8691-7B47AF730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749" y="4910348"/>
            <a:ext cx="3614436" cy="8679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59E7AD-6C03-7040-87DD-FE5F3C0B3577}"/>
              </a:ext>
            </a:extLst>
          </p:cNvPr>
          <p:cNvCxnSpPr>
            <a:cxnSpLocks/>
          </p:cNvCxnSpPr>
          <p:nvPr/>
        </p:nvCxnSpPr>
        <p:spPr>
          <a:xfrm flipH="1" flipV="1">
            <a:off x="4899806" y="4122714"/>
            <a:ext cx="1118973" cy="910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9BD3F7-1966-5C45-A99A-605A8D1B67DE}"/>
              </a:ext>
            </a:extLst>
          </p:cNvPr>
          <p:cNvSpPr txBox="1"/>
          <p:nvPr/>
        </p:nvSpPr>
        <p:spPr>
          <a:xfrm>
            <a:off x="5560977" y="5715815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Projet de longue durée</a:t>
            </a:r>
          </a:p>
        </p:txBody>
      </p:sp>
    </p:spTree>
    <p:extLst>
      <p:ext uri="{BB962C8B-B14F-4D97-AF65-F5344CB8AC3E}">
        <p14:creationId xmlns:p14="http://schemas.microsoft.com/office/powerpoint/2010/main" val="18214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Contexte du projet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5BEE-E782-904A-9BBA-20056DC42AF2}"/>
              </a:ext>
            </a:extLst>
          </p:cNvPr>
          <p:cNvSpPr txBox="1"/>
          <p:nvPr/>
        </p:nvSpPr>
        <p:spPr>
          <a:xfrm>
            <a:off x="741873" y="1639019"/>
            <a:ext cx="7740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Conception d’un processeur 8 bits à jeu d’instruction réduit sur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Réaliser un affichage 3D </a:t>
            </a:r>
          </a:p>
          <a:p>
            <a:r>
              <a:rPr lang="fr-FR" sz="2400" dirty="0"/>
              <a:t>    d’un cube en rotation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Reprise d’un projet de la promotion SEE précédente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Auteurs : Pierre JOUBERT et Julien BESSE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BCEA6-E043-D443-9824-D7B89A3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66" y="2211380"/>
            <a:ext cx="2491261" cy="23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Structure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3FDFE-7474-FE41-9645-2B6CA43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1542936"/>
            <a:ext cx="3340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F4BC-6090-B049-8428-10B7C30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83" y="844435"/>
            <a:ext cx="1442207" cy="162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C3968-C8F9-F349-BAEF-B59E1E8C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43" y="3429000"/>
            <a:ext cx="4956313" cy="119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73A8-A7C9-DB42-BC46-3B71F247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71" y="5045749"/>
            <a:ext cx="2769355" cy="85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8146E-1AFB-3A44-9687-BBF3B4465DB4}"/>
              </a:ext>
            </a:extLst>
          </p:cNvPr>
          <p:cNvSpPr txBox="1"/>
          <p:nvPr/>
        </p:nvSpPr>
        <p:spPr>
          <a:xfrm>
            <a:off x="2630845" y="5966497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Management du projet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98890-4624-FA4D-9C22-13E1CA378499}"/>
              </a:ext>
            </a:extLst>
          </p:cNvPr>
          <p:cNvSpPr txBox="1"/>
          <p:nvPr/>
        </p:nvSpPr>
        <p:spPr>
          <a:xfrm>
            <a:off x="333935" y="2704417"/>
            <a:ext cx="35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La description matérielle en VHDL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1DCCA-EAF9-F443-A612-1EA6BB707ECC}"/>
              </a:ext>
            </a:extLst>
          </p:cNvPr>
          <p:cNvCxnSpPr>
            <a:stCxn id="15" idx="2"/>
          </p:cNvCxnSpPr>
          <p:nvPr/>
        </p:nvCxnSpPr>
        <p:spPr>
          <a:xfrm>
            <a:off x="2129042" y="3073749"/>
            <a:ext cx="905706" cy="53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9F0E1-40D5-9A4F-A577-044B0735040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851376" y="3081504"/>
            <a:ext cx="403464" cy="701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908A8-4D72-FC42-A5BF-0488A45D91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24149" y="4619167"/>
            <a:ext cx="647851" cy="42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0E16B0-E612-A146-88A9-0EB9F632CA4A}"/>
              </a:ext>
            </a:extLst>
          </p:cNvPr>
          <p:cNvSpPr txBox="1"/>
          <p:nvPr/>
        </p:nvSpPr>
        <p:spPr>
          <a:xfrm>
            <a:off x="5308826" y="2435173"/>
            <a:ext cx="389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Conception du Langage propriétaire: </a:t>
            </a:r>
          </a:p>
          <a:p>
            <a:r>
              <a:rPr lang="fr-FR" dirty="0"/>
              <a:t>« Le Baguette » et de son compilateur</a:t>
            </a:r>
          </a:p>
        </p:txBody>
      </p:sp>
    </p:spTree>
    <p:extLst>
      <p:ext uri="{BB962C8B-B14F-4D97-AF65-F5344CB8AC3E}">
        <p14:creationId xmlns:p14="http://schemas.microsoft.com/office/powerpoint/2010/main" val="35879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1. Description matérielle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2C26C-D005-0049-BC16-5C40BDDB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18" y="1551796"/>
            <a:ext cx="3224539" cy="427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3C11B-A9A1-5245-9359-244B8F41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51" y="1646687"/>
            <a:ext cx="3182918" cy="4184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9F274-F51E-CE44-929B-95CFD0ED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877" y="1461698"/>
            <a:ext cx="998653" cy="43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2. Conception du compilateur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7BF6-6C0B-494A-84DC-4D63233A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3891560"/>
            <a:ext cx="8486775" cy="175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07E0-BCE1-5444-B70F-63D2A66F6F08}"/>
              </a:ext>
            </a:extLst>
          </p:cNvPr>
          <p:cNvSpPr txBox="1"/>
          <p:nvPr/>
        </p:nvSpPr>
        <p:spPr>
          <a:xfrm>
            <a:off x="741872" y="1639019"/>
            <a:ext cx="653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Ecrire le programme en assembleur dans la 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B73AA-960C-AD42-ADC1-062AF8ED9A3A}"/>
              </a:ext>
            </a:extLst>
          </p:cNvPr>
          <p:cNvSpPr txBox="1"/>
          <p:nvPr/>
        </p:nvSpPr>
        <p:spPr>
          <a:xfrm>
            <a:off x="741870" y="2490276"/>
            <a:ext cx="608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Développement d’une chaine de compilation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DBB8FF-185A-FC4C-ACEC-637FAAD2B506}"/>
              </a:ext>
            </a:extLst>
          </p:cNvPr>
          <p:cNvSpPr/>
          <p:nvPr/>
        </p:nvSpPr>
        <p:spPr>
          <a:xfrm rot="2681949">
            <a:off x="3395622" y="1436125"/>
            <a:ext cx="903532" cy="903532"/>
          </a:xfrm>
          <a:prstGeom prst="plus">
            <a:avLst>
              <a:gd name="adj" fmla="val 376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AA7D-EC27-4C40-871E-CE70B0353322}"/>
              </a:ext>
            </a:extLst>
          </p:cNvPr>
          <p:cNvSpPr txBox="1"/>
          <p:nvPr/>
        </p:nvSpPr>
        <p:spPr>
          <a:xfrm>
            <a:off x="741870" y="3161659"/>
            <a:ext cx="6374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Création du « Baguette » : langage 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23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5411257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D282-ED86-1F4F-AE5B-940B1652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3" y="2159099"/>
            <a:ext cx="6579313" cy="316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1588"/>
            <a:ext cx="663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Outil de gestion des tâches (Méthode de Kanban)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A2E6A-6E6B-ED4B-90C0-5C156165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520" y="453616"/>
            <a:ext cx="2769355" cy="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5117959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2828835"/>
            <a:ext cx="371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Détail des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Membre de l’équipe assigné à la tâche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24998-64FF-B747-9C52-13C5C5A2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34" y="1561588"/>
            <a:ext cx="3831305" cy="4213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34D63-B2F4-4644-87F5-28677B60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520" y="453616"/>
            <a:ext cx="2769355" cy="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Venez découvrir la filière SEE 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2A8BD7-0583-184A-985C-160E2811E11E}"/>
              </a:ext>
            </a:extLst>
          </p:cNvPr>
          <p:cNvGrpSpPr/>
          <p:nvPr/>
        </p:nvGrpSpPr>
        <p:grpSpPr>
          <a:xfrm>
            <a:off x="1738329" y="1585307"/>
            <a:ext cx="5847203" cy="770281"/>
            <a:chOff x="1066816" y="5350565"/>
            <a:chExt cx="5897615" cy="776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EE6F-BCE0-214D-8527-AFDCB581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16" y="5413127"/>
              <a:ext cx="714359" cy="714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C6FE96-D39A-994B-B3FD-FB5522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1175" y="5413128"/>
              <a:ext cx="1742339" cy="714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56BC2-901A-8A49-B212-66879BAA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038" y="5350565"/>
              <a:ext cx="3235393" cy="7769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8BA87D-D4BE-1742-8191-90C8DC6B6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666" y="5543550"/>
              <a:ext cx="205524" cy="457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2F739C-9DC5-964F-95EE-3FA493CF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112" y="4603996"/>
            <a:ext cx="4189767" cy="11625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3F8FC5-3CFC-274A-B42D-7A0C78542474}"/>
              </a:ext>
            </a:extLst>
          </p:cNvPr>
          <p:cNvGrpSpPr/>
          <p:nvPr/>
        </p:nvGrpSpPr>
        <p:grpSpPr>
          <a:xfrm>
            <a:off x="490622" y="3632065"/>
            <a:ext cx="2819683" cy="1943862"/>
            <a:chOff x="553558" y="3822700"/>
            <a:chExt cx="2819683" cy="194386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692D1DB-E39F-164C-B50A-97ACB3D5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3808" y="3822700"/>
              <a:ext cx="1659185" cy="1415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8CE05-BC4D-4241-BA9A-323F679F95B6}"/>
                </a:ext>
              </a:extLst>
            </p:cNvPr>
            <p:cNvSpPr txBox="1"/>
            <p:nvPr/>
          </p:nvSpPr>
          <p:spPr>
            <a:xfrm>
              <a:off x="553558" y="5397230"/>
              <a:ext cx="281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Avenir Next" panose="020B0503020202020204" pitchFamily="34" charset="0"/>
                </a:rPr>
                <a:t>HACKBORDEAUX 2019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CE682E5-543B-D346-9185-98EBD54182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261" y="2959574"/>
            <a:ext cx="2856235" cy="1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33197</TotalTime>
  <Words>206</Words>
  <Application>Microsoft Macintosh PowerPoint</Application>
  <PresentationFormat>On-screen Show (4:3)</PresentationFormat>
  <Paragraphs>60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</vt:lpstr>
      <vt:lpstr>Calibri</vt:lpstr>
      <vt:lpstr>Thème Office</vt:lpstr>
      <vt:lpstr>PowerPoint Presentation</vt:lpstr>
      <vt:lpstr>Systèmes Électroniques Embarqués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Votre titre Date</dc:title>
  <dc:creator>Manon Hans</dc:creator>
  <cp:lastModifiedBy>David Devant</cp:lastModifiedBy>
  <cp:revision>316</cp:revision>
  <dcterms:created xsi:type="dcterms:W3CDTF">2018-02-02T09:59:38Z</dcterms:created>
  <dcterms:modified xsi:type="dcterms:W3CDTF">2019-04-09T10:21:46Z</dcterms:modified>
</cp:coreProperties>
</file>